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2255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935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40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0516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7044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0807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0668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841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4921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0039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0893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F23B-FC30-483E-8FA3-31EFD35B41FD}" type="datetimeFigureOut">
              <a:rPr lang="ar-AE" smtClean="0"/>
              <a:t>23/06/1442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4F25E-7045-4F4D-AD80-A6BAF24415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548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8062664" cy="2835746"/>
          </a:xfrm>
        </p:spPr>
        <p:txBody>
          <a:bodyPr>
            <a:normAutofit/>
          </a:bodyPr>
          <a:lstStyle/>
          <a:p>
            <a:pPr algn="r"/>
            <a:r>
              <a:rPr lang="ar-AE" sz="1800" dirty="0"/>
              <a:t> </a:t>
            </a:r>
            <a:r>
              <a:rPr lang="ar-AE" sz="1800" dirty="0" smtClean="0"/>
              <a:t>                                  </a:t>
            </a:r>
            <a:endParaRPr lang="ar-AE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Ion Exchange and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Gel Chromatography</a:t>
            </a:r>
          </a:p>
          <a:p>
            <a:endParaRPr lang="ar-AE" dirty="0"/>
          </a:p>
        </p:txBody>
      </p:sp>
      <p:sp>
        <p:nvSpPr>
          <p:cNvPr id="4" name="Rectangle 3"/>
          <p:cNvSpPr/>
          <p:nvPr/>
        </p:nvSpPr>
        <p:spPr>
          <a:xfrm>
            <a:off x="755576" y="230862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كروماتوكرافي تبادل الأيونات والهلام</a:t>
            </a:r>
            <a:r>
              <a:rPr lang="en-US" sz="3200" dirty="0" smtClean="0">
                <a:cs typeface="+mj-cs"/>
              </a:rPr>
              <a:t/>
            </a:r>
            <a:br>
              <a:rPr lang="en-US" sz="3200" dirty="0" smtClean="0">
                <a:cs typeface="+mj-cs"/>
              </a:rPr>
            </a:br>
            <a:endParaRPr lang="ar-AE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779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669360"/>
          </a:xfrm>
        </p:spPr>
      </p:pic>
    </p:spTree>
    <p:extLst>
      <p:ext uri="{BB962C8B-B14F-4D97-AF65-F5344CB8AC3E}">
        <p14:creationId xmlns:p14="http://schemas.microsoft.com/office/powerpoint/2010/main" val="354193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992887" cy="5937523"/>
          </a:xfrm>
        </p:spPr>
      </p:pic>
    </p:spTree>
    <p:extLst>
      <p:ext uri="{BB962C8B-B14F-4D97-AF65-F5344CB8AC3E}">
        <p14:creationId xmlns:p14="http://schemas.microsoft.com/office/powerpoint/2010/main" val="215477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36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36496" cy="6552728"/>
          </a:xfrm>
        </p:spPr>
      </p:pic>
    </p:spTree>
    <p:extLst>
      <p:ext uri="{BB962C8B-B14F-4D97-AF65-F5344CB8AC3E}">
        <p14:creationId xmlns:p14="http://schemas.microsoft.com/office/powerpoint/2010/main" val="313776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84975" cy="6552728"/>
          </a:xfrm>
        </p:spPr>
      </p:pic>
    </p:spTree>
    <p:extLst>
      <p:ext uri="{BB962C8B-B14F-4D97-AF65-F5344CB8AC3E}">
        <p14:creationId xmlns:p14="http://schemas.microsoft.com/office/powerpoint/2010/main" val="294236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856984" cy="6480720"/>
          </a:xfrm>
        </p:spPr>
      </p:pic>
    </p:spTree>
    <p:extLst>
      <p:ext uri="{BB962C8B-B14F-4D97-AF65-F5344CB8AC3E}">
        <p14:creationId xmlns:p14="http://schemas.microsoft.com/office/powerpoint/2010/main" val="105039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</p:spPr>
      </p:pic>
    </p:spTree>
    <p:extLst>
      <p:ext uri="{BB962C8B-B14F-4D97-AF65-F5344CB8AC3E}">
        <p14:creationId xmlns:p14="http://schemas.microsoft.com/office/powerpoint/2010/main" val="147870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036496" cy="6552728"/>
          </a:xfrm>
        </p:spPr>
      </p:pic>
    </p:spTree>
    <p:extLst>
      <p:ext uri="{BB962C8B-B14F-4D97-AF65-F5344CB8AC3E}">
        <p14:creationId xmlns:p14="http://schemas.microsoft.com/office/powerpoint/2010/main" val="324338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79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</dc:creator>
  <cp:lastModifiedBy>zena</cp:lastModifiedBy>
  <cp:revision>3</cp:revision>
  <dcterms:created xsi:type="dcterms:W3CDTF">2021-02-05T16:01:51Z</dcterms:created>
  <dcterms:modified xsi:type="dcterms:W3CDTF">2021-02-05T16:16:52Z</dcterms:modified>
</cp:coreProperties>
</file>